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58" r:id="rId7"/>
    <p:sldId id="269" r:id="rId8"/>
    <p:sldId id="264" r:id="rId9"/>
    <p:sldId id="265" r:id="rId10"/>
    <p:sldId id="266" r:id="rId11"/>
    <p:sldId id="267" r:id="rId12"/>
    <p:sldId id="268" r:id="rId13"/>
    <p:sldId id="259" r:id="rId14"/>
    <p:sldId id="260" r:id="rId15"/>
    <p:sldId id="270" r:id="rId16"/>
    <p:sldId id="26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36AB51-49BC-4F61-8273-68AE70402373}" v="654" dt="2019-05-14T18:16:15.6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82" d="100"/>
          <a:sy n="82" d="100"/>
        </p:scale>
        <p:origin x="4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269538-BFC5-48BB-BEA1-D7AF1F385FD5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51337A-31FA-4717-B2BF-9243F96D2B9B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Character Design</a:t>
          </a:r>
        </a:p>
      </dgm:t>
    </dgm:pt>
    <dgm:pt modelId="{A9294D65-F371-46C8-A624-E557E9DF1A30}" type="parTrans" cxnId="{9E6BB655-7FE4-4F8D-B1D2-F885E60B8754}">
      <dgm:prSet/>
      <dgm:spPr/>
      <dgm:t>
        <a:bodyPr/>
        <a:lstStyle/>
        <a:p>
          <a:endParaRPr lang="en-US"/>
        </a:p>
      </dgm:t>
    </dgm:pt>
    <dgm:pt modelId="{6799645E-F42F-43D8-B2EA-A1377D84D0B3}" type="sibTrans" cxnId="{9E6BB655-7FE4-4F8D-B1D2-F885E60B8754}">
      <dgm:prSet/>
      <dgm:spPr/>
      <dgm:t>
        <a:bodyPr/>
        <a:lstStyle/>
        <a:p>
          <a:endParaRPr lang="en-US"/>
        </a:p>
      </dgm:t>
    </dgm:pt>
    <dgm:pt modelId="{E40970FA-9468-4353-8343-FE5E2BEBB8B0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Four unique characters</a:t>
          </a:r>
        </a:p>
      </dgm:t>
    </dgm:pt>
    <dgm:pt modelId="{85FA6A33-9FA9-4134-A6A3-A5D4748A1779}" type="parTrans" cxnId="{A316347C-9D1A-43C6-BE2B-DC184440E1C9}">
      <dgm:prSet/>
      <dgm:spPr/>
      <dgm:t>
        <a:bodyPr/>
        <a:lstStyle/>
        <a:p>
          <a:endParaRPr lang="en-US"/>
        </a:p>
      </dgm:t>
    </dgm:pt>
    <dgm:pt modelId="{04FF68DF-CF36-4D12-9ECE-A3519B0AC88A}" type="sibTrans" cxnId="{A316347C-9D1A-43C6-BE2B-DC184440E1C9}">
      <dgm:prSet/>
      <dgm:spPr/>
      <dgm:t>
        <a:bodyPr/>
        <a:lstStyle/>
        <a:p>
          <a:endParaRPr lang="en-US"/>
        </a:p>
      </dgm:t>
    </dgm:pt>
    <dgm:pt modelId="{A7F7584C-6CC5-40A2-9566-2842A5DEA97A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Level Design</a:t>
          </a:r>
        </a:p>
      </dgm:t>
    </dgm:pt>
    <dgm:pt modelId="{581272CD-5908-4C17-8E9B-8BF6DCE43C3E}" type="parTrans" cxnId="{F68422C1-CD34-4DED-AA4B-85EFFF4FE933}">
      <dgm:prSet/>
      <dgm:spPr/>
      <dgm:t>
        <a:bodyPr/>
        <a:lstStyle/>
        <a:p>
          <a:endParaRPr lang="en-US"/>
        </a:p>
      </dgm:t>
    </dgm:pt>
    <dgm:pt modelId="{C41ED6A4-512C-48AB-901D-671B73446005}" type="sibTrans" cxnId="{F68422C1-CD34-4DED-AA4B-85EFFF4FE933}">
      <dgm:prSet/>
      <dgm:spPr/>
      <dgm:t>
        <a:bodyPr/>
        <a:lstStyle/>
        <a:p>
          <a:endParaRPr lang="en-US"/>
        </a:p>
      </dgm:t>
    </dgm:pt>
    <dgm:pt modelId="{9D8DAFB6-C744-4BD6-B757-393BF647EBB6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Three unique maps</a:t>
          </a:r>
        </a:p>
      </dgm:t>
    </dgm:pt>
    <dgm:pt modelId="{17C1C47E-8D1A-404A-B227-B017391CB5F6}" type="parTrans" cxnId="{56052809-46E4-4445-B520-94004C28BB9D}">
      <dgm:prSet/>
      <dgm:spPr/>
      <dgm:t>
        <a:bodyPr/>
        <a:lstStyle/>
        <a:p>
          <a:endParaRPr lang="en-US"/>
        </a:p>
      </dgm:t>
    </dgm:pt>
    <dgm:pt modelId="{C9B44773-68B1-427B-B9CA-0AEA186B621E}" type="sibTrans" cxnId="{56052809-46E4-4445-B520-94004C28BB9D}">
      <dgm:prSet/>
      <dgm:spPr/>
      <dgm:t>
        <a:bodyPr/>
        <a:lstStyle/>
        <a:p>
          <a:endParaRPr lang="en-US"/>
        </a:p>
      </dgm:t>
    </dgm:pt>
    <dgm:pt modelId="{51A6936C-668E-4912-B1B4-BA2D45D3F624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Character</a:t>
          </a:r>
          <a:r>
            <a:rPr lang="en-US" baseline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Selection</a:t>
          </a:r>
          <a:endParaRPr lang="en-US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8F7D40F1-9723-47F5-BFD2-340696378D49}" type="parTrans" cxnId="{000FE2BB-9FE6-4965-ADF5-E3E85B644286}">
      <dgm:prSet/>
      <dgm:spPr/>
      <dgm:t>
        <a:bodyPr/>
        <a:lstStyle/>
        <a:p>
          <a:endParaRPr lang="en-US"/>
        </a:p>
      </dgm:t>
    </dgm:pt>
    <dgm:pt modelId="{E68031D9-E3F9-439E-86FC-2A0A3A3988D0}" type="sibTrans" cxnId="{000FE2BB-9FE6-4965-ADF5-E3E85B644286}">
      <dgm:prSet/>
      <dgm:spPr/>
      <dgm:t>
        <a:bodyPr/>
        <a:lstStyle/>
        <a:p>
          <a:endParaRPr lang="en-US"/>
        </a:p>
      </dgm:t>
    </dgm:pt>
    <dgm:pt modelId="{2A9B6C90-9B70-4ED8-9084-8651413BB905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 little behind the scenes</a:t>
          </a:r>
        </a:p>
      </dgm:t>
    </dgm:pt>
    <dgm:pt modelId="{47C005B7-F5AA-4111-A87D-782B117A0259}" type="parTrans" cxnId="{1D59D94A-4BF7-417E-B49B-225C005839A9}">
      <dgm:prSet/>
      <dgm:spPr/>
      <dgm:t>
        <a:bodyPr/>
        <a:lstStyle/>
        <a:p>
          <a:endParaRPr lang="en-US"/>
        </a:p>
      </dgm:t>
    </dgm:pt>
    <dgm:pt modelId="{54109FB3-0563-4B2C-BFF0-181E047427F8}" type="sibTrans" cxnId="{1D59D94A-4BF7-417E-B49B-225C005839A9}">
      <dgm:prSet/>
      <dgm:spPr/>
      <dgm:t>
        <a:bodyPr/>
        <a:lstStyle/>
        <a:p>
          <a:endParaRPr lang="en-US"/>
        </a:p>
      </dgm:t>
    </dgm:pt>
    <dgm:pt modelId="{928B5CB8-3545-4EE5-8BED-981D3C6157A5}">
      <dgm:prSet phldrT="[Text]"/>
      <dgm:spPr/>
      <dgm:t>
        <a:bodyPr/>
        <a:lstStyle/>
        <a:p>
          <a:r>
            <a:rPr lang="en-US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Gameplay Mechanics</a:t>
          </a:r>
        </a:p>
      </dgm:t>
    </dgm:pt>
    <dgm:pt modelId="{8452F8D0-82FD-4609-B6BD-446E31563D8A}" type="parTrans" cxnId="{085D3777-7996-4375-B5FB-BFD96D1BF9E4}">
      <dgm:prSet/>
      <dgm:spPr/>
      <dgm:t>
        <a:bodyPr/>
        <a:lstStyle/>
        <a:p>
          <a:endParaRPr lang="en-US"/>
        </a:p>
      </dgm:t>
    </dgm:pt>
    <dgm:pt modelId="{8EF545BA-8D8A-4813-A428-2F18D76E61FA}" type="sibTrans" cxnId="{085D3777-7996-4375-B5FB-BFD96D1BF9E4}">
      <dgm:prSet/>
      <dgm:spPr/>
      <dgm:t>
        <a:bodyPr/>
        <a:lstStyle/>
        <a:p>
          <a:endParaRPr lang="en-US"/>
        </a:p>
      </dgm:t>
    </dgm:pt>
    <dgm:pt modelId="{95A524E6-8A71-49A1-AF74-29696A02028A}">
      <dgm:prSet phldrT="[Text]" custT="1"/>
      <dgm:spPr/>
      <dgm:t>
        <a:bodyPr/>
        <a:lstStyle/>
        <a:p>
          <a:r>
            <a:rPr lang="en-US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How it all comes together at once</a:t>
          </a:r>
        </a:p>
      </dgm:t>
    </dgm:pt>
    <dgm:pt modelId="{52C86CAF-440B-4BB7-BD46-805908EC2D17}" type="parTrans" cxnId="{764A7F40-FC93-4B5E-82E4-B29F920B2D30}">
      <dgm:prSet/>
      <dgm:spPr/>
      <dgm:t>
        <a:bodyPr/>
        <a:lstStyle/>
        <a:p>
          <a:endParaRPr lang="en-US"/>
        </a:p>
      </dgm:t>
    </dgm:pt>
    <dgm:pt modelId="{EE0C23C2-8A0C-497A-A914-ED60FDCA930F}" type="sibTrans" cxnId="{764A7F40-FC93-4B5E-82E4-B29F920B2D30}">
      <dgm:prSet/>
      <dgm:spPr/>
      <dgm:t>
        <a:bodyPr/>
        <a:lstStyle/>
        <a:p>
          <a:endParaRPr lang="en-US"/>
        </a:p>
      </dgm:t>
    </dgm:pt>
    <dgm:pt modelId="{99FD7F24-5BB9-46E8-BB7C-4B477B73B815}" type="pres">
      <dgm:prSet presAssocID="{81269538-BFC5-48BB-BEA1-D7AF1F385FD5}" presName="Name0" presStyleCnt="0">
        <dgm:presLayoutVars>
          <dgm:dir/>
          <dgm:animLvl val="lvl"/>
          <dgm:resizeHandles val="exact"/>
        </dgm:presLayoutVars>
      </dgm:prSet>
      <dgm:spPr/>
    </dgm:pt>
    <dgm:pt modelId="{BBAB8945-0B00-4547-92CF-AE59FDD0EF39}" type="pres">
      <dgm:prSet presAssocID="{0D51337A-31FA-4717-B2BF-9243F96D2B9B}" presName="linNode" presStyleCnt="0"/>
      <dgm:spPr/>
    </dgm:pt>
    <dgm:pt modelId="{3230722F-B757-4673-BD2F-9D4BAB5CEE8D}" type="pres">
      <dgm:prSet presAssocID="{0D51337A-31FA-4717-B2BF-9243F96D2B9B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6FB9694A-6C63-4B23-90F6-4F208C00D399}" type="pres">
      <dgm:prSet presAssocID="{0D51337A-31FA-4717-B2BF-9243F96D2B9B}" presName="descendantText" presStyleLbl="alignAccFollowNode1" presStyleIdx="0" presStyleCnt="4">
        <dgm:presLayoutVars>
          <dgm:bulletEnabled val="1"/>
        </dgm:presLayoutVars>
      </dgm:prSet>
      <dgm:spPr/>
    </dgm:pt>
    <dgm:pt modelId="{3E4AEBB9-D07D-412D-A9F3-5F50CE85FF20}" type="pres">
      <dgm:prSet presAssocID="{6799645E-F42F-43D8-B2EA-A1377D84D0B3}" presName="sp" presStyleCnt="0"/>
      <dgm:spPr/>
    </dgm:pt>
    <dgm:pt modelId="{C60E4332-AB2E-4201-AF29-E3D9D2CE99DD}" type="pres">
      <dgm:prSet presAssocID="{A7F7584C-6CC5-40A2-9566-2842A5DEA97A}" presName="linNode" presStyleCnt="0"/>
      <dgm:spPr/>
    </dgm:pt>
    <dgm:pt modelId="{8A3FE5E4-2689-4041-B2C5-C63BC276A3EF}" type="pres">
      <dgm:prSet presAssocID="{A7F7584C-6CC5-40A2-9566-2842A5DEA97A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329ECF1A-78BE-41CB-B252-8011825B67CD}" type="pres">
      <dgm:prSet presAssocID="{A7F7584C-6CC5-40A2-9566-2842A5DEA97A}" presName="descendantText" presStyleLbl="alignAccFollowNode1" presStyleIdx="1" presStyleCnt="4">
        <dgm:presLayoutVars>
          <dgm:bulletEnabled val="1"/>
        </dgm:presLayoutVars>
      </dgm:prSet>
      <dgm:spPr/>
    </dgm:pt>
    <dgm:pt modelId="{CF97419B-1653-4404-8A25-A4EB2811914A}" type="pres">
      <dgm:prSet presAssocID="{C41ED6A4-512C-48AB-901D-671B73446005}" presName="sp" presStyleCnt="0"/>
      <dgm:spPr/>
    </dgm:pt>
    <dgm:pt modelId="{74B4E996-D144-43FA-9C7B-5183D295C315}" type="pres">
      <dgm:prSet presAssocID="{51A6936C-668E-4912-B1B4-BA2D45D3F624}" presName="linNode" presStyleCnt="0"/>
      <dgm:spPr/>
    </dgm:pt>
    <dgm:pt modelId="{1C763A21-352A-41D1-A2E2-E305DABA275D}" type="pres">
      <dgm:prSet presAssocID="{51A6936C-668E-4912-B1B4-BA2D45D3F624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A66EBD3D-E7C5-421C-B8B5-728648057DDC}" type="pres">
      <dgm:prSet presAssocID="{51A6936C-668E-4912-B1B4-BA2D45D3F624}" presName="descendantText" presStyleLbl="alignAccFollowNode1" presStyleIdx="2" presStyleCnt="4">
        <dgm:presLayoutVars>
          <dgm:bulletEnabled val="1"/>
        </dgm:presLayoutVars>
      </dgm:prSet>
      <dgm:spPr/>
    </dgm:pt>
    <dgm:pt modelId="{4D3735EA-64D5-44A4-9D60-787BDDA83D1A}" type="pres">
      <dgm:prSet presAssocID="{E68031D9-E3F9-439E-86FC-2A0A3A3988D0}" presName="sp" presStyleCnt="0"/>
      <dgm:spPr/>
    </dgm:pt>
    <dgm:pt modelId="{120DCED0-01FF-429D-8B4B-923E0875F75E}" type="pres">
      <dgm:prSet presAssocID="{928B5CB8-3545-4EE5-8BED-981D3C6157A5}" presName="linNode" presStyleCnt="0"/>
      <dgm:spPr/>
    </dgm:pt>
    <dgm:pt modelId="{B9324B26-5FF5-4FF7-9073-66103CBE8481}" type="pres">
      <dgm:prSet presAssocID="{928B5CB8-3545-4EE5-8BED-981D3C6157A5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95E0557D-F0A1-4F38-8083-55DE7503164F}" type="pres">
      <dgm:prSet presAssocID="{928B5CB8-3545-4EE5-8BED-981D3C6157A5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56052809-46E4-4445-B520-94004C28BB9D}" srcId="{A7F7584C-6CC5-40A2-9566-2842A5DEA97A}" destId="{9D8DAFB6-C744-4BD6-B757-393BF647EBB6}" srcOrd="0" destOrd="0" parTransId="{17C1C47E-8D1A-404A-B227-B017391CB5F6}" sibTransId="{C9B44773-68B1-427B-B9CA-0AEA186B621E}"/>
    <dgm:cxn modelId="{A38C1039-CB78-4EBF-844F-7A838983E228}" type="presOf" srcId="{A7F7584C-6CC5-40A2-9566-2842A5DEA97A}" destId="{8A3FE5E4-2689-4041-B2C5-C63BC276A3EF}" srcOrd="0" destOrd="0" presId="urn:microsoft.com/office/officeart/2005/8/layout/vList5"/>
    <dgm:cxn modelId="{764A7F40-FC93-4B5E-82E4-B29F920B2D30}" srcId="{928B5CB8-3545-4EE5-8BED-981D3C6157A5}" destId="{95A524E6-8A71-49A1-AF74-29696A02028A}" srcOrd="0" destOrd="0" parTransId="{52C86CAF-440B-4BB7-BD46-805908EC2D17}" sibTransId="{EE0C23C2-8A0C-497A-A914-ED60FDCA930F}"/>
    <dgm:cxn modelId="{1D59D94A-4BF7-417E-B49B-225C005839A9}" srcId="{51A6936C-668E-4912-B1B4-BA2D45D3F624}" destId="{2A9B6C90-9B70-4ED8-9084-8651413BB905}" srcOrd="0" destOrd="0" parTransId="{47C005B7-F5AA-4111-A87D-782B117A0259}" sibTransId="{54109FB3-0563-4B2C-BFF0-181E047427F8}"/>
    <dgm:cxn modelId="{6DF17F4D-4120-4DE8-8738-503F2519CD40}" type="presOf" srcId="{9D8DAFB6-C744-4BD6-B757-393BF647EBB6}" destId="{329ECF1A-78BE-41CB-B252-8011825B67CD}" srcOrd="0" destOrd="0" presId="urn:microsoft.com/office/officeart/2005/8/layout/vList5"/>
    <dgm:cxn modelId="{D51B6075-27E4-4292-9F89-0CC50DF21ED9}" type="presOf" srcId="{51A6936C-668E-4912-B1B4-BA2D45D3F624}" destId="{1C763A21-352A-41D1-A2E2-E305DABA275D}" srcOrd="0" destOrd="0" presId="urn:microsoft.com/office/officeart/2005/8/layout/vList5"/>
    <dgm:cxn modelId="{9E6BB655-7FE4-4F8D-B1D2-F885E60B8754}" srcId="{81269538-BFC5-48BB-BEA1-D7AF1F385FD5}" destId="{0D51337A-31FA-4717-B2BF-9243F96D2B9B}" srcOrd="0" destOrd="0" parTransId="{A9294D65-F371-46C8-A624-E557E9DF1A30}" sibTransId="{6799645E-F42F-43D8-B2EA-A1377D84D0B3}"/>
    <dgm:cxn modelId="{085D3777-7996-4375-B5FB-BFD96D1BF9E4}" srcId="{81269538-BFC5-48BB-BEA1-D7AF1F385FD5}" destId="{928B5CB8-3545-4EE5-8BED-981D3C6157A5}" srcOrd="3" destOrd="0" parTransId="{8452F8D0-82FD-4609-B6BD-446E31563D8A}" sibTransId="{8EF545BA-8D8A-4813-A428-2F18D76E61FA}"/>
    <dgm:cxn modelId="{C65EFE7A-5430-4917-89D2-D70BAF0289E3}" type="presOf" srcId="{2A9B6C90-9B70-4ED8-9084-8651413BB905}" destId="{A66EBD3D-E7C5-421C-B8B5-728648057DDC}" srcOrd="0" destOrd="0" presId="urn:microsoft.com/office/officeart/2005/8/layout/vList5"/>
    <dgm:cxn modelId="{A316347C-9D1A-43C6-BE2B-DC184440E1C9}" srcId="{0D51337A-31FA-4717-B2BF-9243F96D2B9B}" destId="{E40970FA-9468-4353-8343-FE5E2BEBB8B0}" srcOrd="0" destOrd="0" parTransId="{85FA6A33-9FA9-4134-A6A3-A5D4748A1779}" sibTransId="{04FF68DF-CF36-4D12-9ECE-A3519B0AC88A}"/>
    <dgm:cxn modelId="{53988784-A0E1-4D82-B36B-740DE83EB0C9}" type="presOf" srcId="{81269538-BFC5-48BB-BEA1-D7AF1F385FD5}" destId="{99FD7F24-5BB9-46E8-BB7C-4B477B73B815}" srcOrd="0" destOrd="0" presId="urn:microsoft.com/office/officeart/2005/8/layout/vList5"/>
    <dgm:cxn modelId="{993E0796-DCBD-4EB2-9BAB-4437E125DA45}" type="presOf" srcId="{E40970FA-9468-4353-8343-FE5E2BEBB8B0}" destId="{6FB9694A-6C63-4B23-90F6-4F208C00D399}" srcOrd="0" destOrd="0" presId="urn:microsoft.com/office/officeart/2005/8/layout/vList5"/>
    <dgm:cxn modelId="{000FE2BB-9FE6-4965-ADF5-E3E85B644286}" srcId="{81269538-BFC5-48BB-BEA1-D7AF1F385FD5}" destId="{51A6936C-668E-4912-B1B4-BA2D45D3F624}" srcOrd="2" destOrd="0" parTransId="{8F7D40F1-9723-47F5-BFD2-340696378D49}" sibTransId="{E68031D9-E3F9-439E-86FC-2A0A3A3988D0}"/>
    <dgm:cxn modelId="{F68422C1-CD34-4DED-AA4B-85EFFF4FE933}" srcId="{81269538-BFC5-48BB-BEA1-D7AF1F385FD5}" destId="{A7F7584C-6CC5-40A2-9566-2842A5DEA97A}" srcOrd="1" destOrd="0" parTransId="{581272CD-5908-4C17-8E9B-8BF6DCE43C3E}" sibTransId="{C41ED6A4-512C-48AB-901D-671B73446005}"/>
    <dgm:cxn modelId="{02B1C3C3-F2D2-4C80-8962-E0C9B39A6EF4}" type="presOf" srcId="{0D51337A-31FA-4717-B2BF-9243F96D2B9B}" destId="{3230722F-B757-4673-BD2F-9D4BAB5CEE8D}" srcOrd="0" destOrd="0" presId="urn:microsoft.com/office/officeart/2005/8/layout/vList5"/>
    <dgm:cxn modelId="{A44DF6E5-2150-478D-AAB9-24BC6742BCEE}" type="presOf" srcId="{928B5CB8-3545-4EE5-8BED-981D3C6157A5}" destId="{B9324B26-5FF5-4FF7-9073-66103CBE8481}" srcOrd="0" destOrd="0" presId="urn:microsoft.com/office/officeart/2005/8/layout/vList5"/>
    <dgm:cxn modelId="{66EBA0EC-F77C-4ABE-8815-8C8F4F6ACAB5}" type="presOf" srcId="{95A524E6-8A71-49A1-AF74-29696A02028A}" destId="{95E0557D-F0A1-4F38-8083-55DE7503164F}" srcOrd="0" destOrd="0" presId="urn:microsoft.com/office/officeart/2005/8/layout/vList5"/>
    <dgm:cxn modelId="{45435F90-22A5-4C03-B101-FD4577E8A794}" type="presParOf" srcId="{99FD7F24-5BB9-46E8-BB7C-4B477B73B815}" destId="{BBAB8945-0B00-4547-92CF-AE59FDD0EF39}" srcOrd="0" destOrd="0" presId="urn:microsoft.com/office/officeart/2005/8/layout/vList5"/>
    <dgm:cxn modelId="{B399DCC2-FF40-4D75-A2A7-A495D4AF2387}" type="presParOf" srcId="{BBAB8945-0B00-4547-92CF-AE59FDD0EF39}" destId="{3230722F-B757-4673-BD2F-9D4BAB5CEE8D}" srcOrd="0" destOrd="0" presId="urn:microsoft.com/office/officeart/2005/8/layout/vList5"/>
    <dgm:cxn modelId="{4A0749A4-83B7-4DF9-BA0E-5506B76F10A1}" type="presParOf" srcId="{BBAB8945-0B00-4547-92CF-AE59FDD0EF39}" destId="{6FB9694A-6C63-4B23-90F6-4F208C00D399}" srcOrd="1" destOrd="0" presId="urn:microsoft.com/office/officeart/2005/8/layout/vList5"/>
    <dgm:cxn modelId="{26C2F444-58E5-4B3C-A169-EBC64ABE0EE9}" type="presParOf" srcId="{99FD7F24-5BB9-46E8-BB7C-4B477B73B815}" destId="{3E4AEBB9-D07D-412D-A9F3-5F50CE85FF20}" srcOrd="1" destOrd="0" presId="urn:microsoft.com/office/officeart/2005/8/layout/vList5"/>
    <dgm:cxn modelId="{FB2D3183-70C6-44DD-875A-CC09A2C89FEB}" type="presParOf" srcId="{99FD7F24-5BB9-46E8-BB7C-4B477B73B815}" destId="{C60E4332-AB2E-4201-AF29-E3D9D2CE99DD}" srcOrd="2" destOrd="0" presId="urn:microsoft.com/office/officeart/2005/8/layout/vList5"/>
    <dgm:cxn modelId="{B9D84324-BE5B-4514-8201-6B25BE814C19}" type="presParOf" srcId="{C60E4332-AB2E-4201-AF29-E3D9D2CE99DD}" destId="{8A3FE5E4-2689-4041-B2C5-C63BC276A3EF}" srcOrd="0" destOrd="0" presId="urn:microsoft.com/office/officeart/2005/8/layout/vList5"/>
    <dgm:cxn modelId="{62F196CC-DD4E-41F1-95F6-0E80E18CA40A}" type="presParOf" srcId="{C60E4332-AB2E-4201-AF29-E3D9D2CE99DD}" destId="{329ECF1A-78BE-41CB-B252-8011825B67CD}" srcOrd="1" destOrd="0" presId="urn:microsoft.com/office/officeart/2005/8/layout/vList5"/>
    <dgm:cxn modelId="{902C8576-A8E1-4C1E-B647-4F0EFC878EDE}" type="presParOf" srcId="{99FD7F24-5BB9-46E8-BB7C-4B477B73B815}" destId="{CF97419B-1653-4404-8A25-A4EB2811914A}" srcOrd="3" destOrd="0" presId="urn:microsoft.com/office/officeart/2005/8/layout/vList5"/>
    <dgm:cxn modelId="{C0AE58B2-3BCF-4A17-9962-82AF5DB00A66}" type="presParOf" srcId="{99FD7F24-5BB9-46E8-BB7C-4B477B73B815}" destId="{74B4E996-D144-43FA-9C7B-5183D295C315}" srcOrd="4" destOrd="0" presId="urn:microsoft.com/office/officeart/2005/8/layout/vList5"/>
    <dgm:cxn modelId="{CC23B1CA-2592-479D-988C-BB870D7E9EC9}" type="presParOf" srcId="{74B4E996-D144-43FA-9C7B-5183D295C315}" destId="{1C763A21-352A-41D1-A2E2-E305DABA275D}" srcOrd="0" destOrd="0" presId="urn:microsoft.com/office/officeart/2005/8/layout/vList5"/>
    <dgm:cxn modelId="{477107E6-023C-4B3F-96EF-D2D5DA516C5C}" type="presParOf" srcId="{74B4E996-D144-43FA-9C7B-5183D295C315}" destId="{A66EBD3D-E7C5-421C-B8B5-728648057DDC}" srcOrd="1" destOrd="0" presId="urn:microsoft.com/office/officeart/2005/8/layout/vList5"/>
    <dgm:cxn modelId="{933347A6-BCAF-495A-96A7-208A97A1751A}" type="presParOf" srcId="{99FD7F24-5BB9-46E8-BB7C-4B477B73B815}" destId="{4D3735EA-64D5-44A4-9D60-787BDDA83D1A}" srcOrd="5" destOrd="0" presId="urn:microsoft.com/office/officeart/2005/8/layout/vList5"/>
    <dgm:cxn modelId="{677D4939-AE22-4645-A75D-BD07DA38E78F}" type="presParOf" srcId="{99FD7F24-5BB9-46E8-BB7C-4B477B73B815}" destId="{120DCED0-01FF-429D-8B4B-923E0875F75E}" srcOrd="6" destOrd="0" presId="urn:microsoft.com/office/officeart/2005/8/layout/vList5"/>
    <dgm:cxn modelId="{AF6385C2-1319-4602-9D19-9A89E6EBF57F}" type="presParOf" srcId="{120DCED0-01FF-429D-8B4B-923E0875F75E}" destId="{B9324B26-5FF5-4FF7-9073-66103CBE8481}" srcOrd="0" destOrd="0" presId="urn:microsoft.com/office/officeart/2005/8/layout/vList5"/>
    <dgm:cxn modelId="{16466152-551A-417E-9EB3-4C0FC3867902}" type="presParOf" srcId="{120DCED0-01FF-429D-8B4B-923E0875F75E}" destId="{95E0557D-F0A1-4F38-8083-55DE7503164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9FC193-7A05-4631-B681-B56EAB543D38}" type="doc">
      <dgm:prSet loTypeId="urn:microsoft.com/office/officeart/2005/8/layout/p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857B86A-DEC1-407C-A1BB-5BF9ACCBCA6A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Forest</a:t>
          </a:r>
        </a:p>
      </dgm:t>
    </dgm:pt>
    <dgm:pt modelId="{8CA7BF9B-8199-4683-AD57-CB0086659013}" type="parTrans" cxnId="{B12F0503-977A-4B5D-8CB7-420B041FF863}">
      <dgm:prSet/>
      <dgm:spPr/>
      <dgm:t>
        <a:bodyPr/>
        <a:lstStyle/>
        <a:p>
          <a:endParaRPr lang="en-US"/>
        </a:p>
      </dgm:t>
    </dgm:pt>
    <dgm:pt modelId="{F087F24E-A7D7-4DCE-B2A7-9B941289621A}" type="sibTrans" cxnId="{B12F0503-977A-4B5D-8CB7-420B041FF863}">
      <dgm:prSet/>
      <dgm:spPr/>
      <dgm:t>
        <a:bodyPr/>
        <a:lstStyle/>
        <a:p>
          <a:endParaRPr lang="en-US"/>
        </a:p>
      </dgm:t>
    </dgm:pt>
    <dgm:pt modelId="{4C8BFA56-3F75-4CAD-90A3-2F214D699322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Two levels which promotes tactics between characters</a:t>
          </a:r>
        </a:p>
      </dgm:t>
    </dgm:pt>
    <dgm:pt modelId="{9A6E3B20-A734-4412-84CF-0134D93D4B28}" type="parTrans" cxnId="{4CD5FCDD-1F8A-43A3-BD77-CBE3B3864C41}">
      <dgm:prSet/>
      <dgm:spPr/>
      <dgm:t>
        <a:bodyPr/>
        <a:lstStyle/>
        <a:p>
          <a:endParaRPr lang="en-US"/>
        </a:p>
      </dgm:t>
    </dgm:pt>
    <dgm:pt modelId="{7B50916F-B8BA-427F-B9F0-A301E54D7FB3}" type="sibTrans" cxnId="{4CD5FCDD-1F8A-43A3-BD77-CBE3B3864C41}">
      <dgm:prSet/>
      <dgm:spPr/>
      <dgm:t>
        <a:bodyPr/>
        <a:lstStyle/>
        <a:p>
          <a:endParaRPr lang="en-US"/>
        </a:p>
      </dgm:t>
    </dgm:pt>
    <dgm:pt modelId="{ABA77F75-8642-4931-8D7E-BE6C6DB9940D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Mountain</a:t>
          </a:r>
        </a:p>
      </dgm:t>
    </dgm:pt>
    <dgm:pt modelId="{FCF9AE1B-B22B-4F91-BFD8-DDBBF762F128}" type="parTrans" cxnId="{D959B3EA-A66A-4B40-901C-93ECD4985A93}">
      <dgm:prSet/>
      <dgm:spPr/>
      <dgm:t>
        <a:bodyPr/>
        <a:lstStyle/>
        <a:p>
          <a:endParaRPr lang="en-US"/>
        </a:p>
      </dgm:t>
    </dgm:pt>
    <dgm:pt modelId="{1A095211-ADB0-42CA-9F24-F1BC942872F3}" type="sibTrans" cxnId="{D959B3EA-A66A-4B40-901C-93ECD4985A93}">
      <dgm:prSet/>
      <dgm:spPr/>
      <dgm:t>
        <a:bodyPr/>
        <a:lstStyle/>
        <a:p>
          <a:endParaRPr lang="en-US"/>
        </a:p>
      </dgm:t>
    </dgm:pt>
    <dgm:pt modelId="{611C3B18-07F8-4A66-9682-97E24AEF6014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Cave like area</a:t>
          </a:r>
        </a:p>
      </dgm:t>
    </dgm:pt>
    <dgm:pt modelId="{5940BF2D-F08A-4150-9A86-173D9242DE8C}" type="parTrans" cxnId="{D5D61B4C-1312-427C-BDCC-013237D8A488}">
      <dgm:prSet/>
      <dgm:spPr/>
      <dgm:t>
        <a:bodyPr/>
        <a:lstStyle/>
        <a:p>
          <a:endParaRPr lang="en-US"/>
        </a:p>
      </dgm:t>
    </dgm:pt>
    <dgm:pt modelId="{477660C6-2B6D-4FB8-B9A3-D555E2082C2A}" type="sibTrans" cxnId="{D5D61B4C-1312-427C-BDCC-013237D8A488}">
      <dgm:prSet/>
      <dgm:spPr/>
      <dgm:t>
        <a:bodyPr/>
        <a:lstStyle/>
        <a:p>
          <a:endParaRPr lang="en-US"/>
        </a:p>
      </dgm:t>
    </dgm:pt>
    <dgm:pt modelId="{A84AA4D5-2E69-4308-B848-AF7C866DBA37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Hard to fall off the map; promotes more fighting to the end</a:t>
          </a:r>
        </a:p>
      </dgm:t>
    </dgm:pt>
    <dgm:pt modelId="{5AA60D0F-7C99-4FA0-90CA-9CD92DBEF3B7}" type="parTrans" cxnId="{E785B928-0A23-43BA-9D0D-4355335BED79}">
      <dgm:prSet/>
      <dgm:spPr/>
      <dgm:t>
        <a:bodyPr/>
        <a:lstStyle/>
        <a:p>
          <a:endParaRPr lang="en-US"/>
        </a:p>
      </dgm:t>
    </dgm:pt>
    <dgm:pt modelId="{195A1AC7-FDFE-47D0-B6D9-46AB9BA4736B}" type="sibTrans" cxnId="{E785B928-0A23-43BA-9D0D-4355335BED79}">
      <dgm:prSet/>
      <dgm:spPr/>
      <dgm:t>
        <a:bodyPr/>
        <a:lstStyle/>
        <a:p>
          <a:endParaRPr lang="en-US"/>
        </a:p>
      </dgm:t>
    </dgm:pt>
    <dgm:pt modelId="{DA5DFAD8-E443-4F53-9341-A0903BBBD378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Swamp</a:t>
          </a:r>
        </a:p>
      </dgm:t>
    </dgm:pt>
    <dgm:pt modelId="{F6012B3B-01B0-4E7C-A363-0177B95D3DD8}" type="parTrans" cxnId="{0073D4C3-F488-4F79-B637-186FAECF6BAD}">
      <dgm:prSet/>
      <dgm:spPr/>
      <dgm:t>
        <a:bodyPr/>
        <a:lstStyle/>
        <a:p>
          <a:endParaRPr lang="en-US"/>
        </a:p>
      </dgm:t>
    </dgm:pt>
    <dgm:pt modelId="{76D9F54E-47B3-4FE0-B465-AD673964072E}" type="sibTrans" cxnId="{0073D4C3-F488-4F79-B637-186FAECF6BAD}">
      <dgm:prSet/>
      <dgm:spPr/>
      <dgm:t>
        <a:bodyPr/>
        <a:lstStyle/>
        <a:p>
          <a:endParaRPr lang="en-US"/>
        </a:p>
      </dgm:t>
    </dgm:pt>
    <dgm:pt modelId="{6EE89B4E-BAED-4A90-B29D-70AF11256801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Moving platforms that allow for a height advantage</a:t>
          </a:r>
        </a:p>
      </dgm:t>
    </dgm:pt>
    <dgm:pt modelId="{39BF20C7-31E5-452B-8EA2-17224A13C7FB}" type="parTrans" cxnId="{CA949A5F-9945-4C59-A233-D70AFFF70BDA}">
      <dgm:prSet/>
      <dgm:spPr/>
      <dgm:t>
        <a:bodyPr/>
        <a:lstStyle/>
        <a:p>
          <a:endParaRPr lang="en-US"/>
        </a:p>
      </dgm:t>
    </dgm:pt>
    <dgm:pt modelId="{E71503C3-CFB7-4144-AD9F-7A42A87A3A6B}" type="sibTrans" cxnId="{CA949A5F-9945-4C59-A233-D70AFFF70BDA}">
      <dgm:prSet/>
      <dgm:spPr/>
      <dgm:t>
        <a:bodyPr/>
        <a:lstStyle/>
        <a:p>
          <a:endParaRPr lang="en-US"/>
        </a:p>
      </dgm:t>
    </dgm:pt>
    <dgm:pt modelId="{4EA3F7C2-8BCE-45BE-A919-CBBB33285BD0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Low crossing area; easy to fall off map</a:t>
          </a:r>
        </a:p>
      </dgm:t>
    </dgm:pt>
    <dgm:pt modelId="{E5A5DB8F-AE1A-4DCD-9400-C8317BA7D81B}" type="parTrans" cxnId="{496CC152-66F4-4FEB-99ED-C8BD1F8A40F9}">
      <dgm:prSet/>
      <dgm:spPr/>
      <dgm:t>
        <a:bodyPr/>
        <a:lstStyle/>
        <a:p>
          <a:endParaRPr lang="en-US"/>
        </a:p>
      </dgm:t>
    </dgm:pt>
    <dgm:pt modelId="{BC932F0D-8B77-458E-AF60-BC2FDCBE0C75}" type="sibTrans" cxnId="{496CC152-66F4-4FEB-99ED-C8BD1F8A40F9}">
      <dgm:prSet/>
      <dgm:spPr/>
      <dgm:t>
        <a:bodyPr/>
        <a:lstStyle/>
        <a:p>
          <a:endParaRPr lang="en-US"/>
        </a:p>
      </dgm:t>
    </dgm:pt>
    <dgm:pt modelId="{F82601E6-6FF6-41B5-BDEF-C0E73D0B30BE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Most “balanced” map</a:t>
          </a:r>
        </a:p>
      </dgm:t>
    </dgm:pt>
    <dgm:pt modelId="{936C8FEA-0125-468F-AC7E-0D933F696D03}" type="parTrans" cxnId="{1FCB23E5-E983-4435-8A6F-78F13DE6D873}">
      <dgm:prSet/>
      <dgm:spPr/>
      <dgm:t>
        <a:bodyPr/>
        <a:lstStyle/>
        <a:p>
          <a:endParaRPr lang="en-US"/>
        </a:p>
      </dgm:t>
    </dgm:pt>
    <dgm:pt modelId="{EAEC7697-68BC-4B26-A3B6-9BD23217CF44}" type="sibTrans" cxnId="{1FCB23E5-E983-4435-8A6F-78F13DE6D873}">
      <dgm:prSet/>
      <dgm:spPr/>
      <dgm:t>
        <a:bodyPr/>
        <a:lstStyle/>
        <a:p>
          <a:endParaRPr lang="en-US"/>
        </a:p>
      </dgm:t>
    </dgm:pt>
    <dgm:pt modelId="{26ECA639-0A60-4D96-A34B-F5ACC75DAA0C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Fewest blocks</a:t>
          </a:r>
        </a:p>
      </dgm:t>
    </dgm:pt>
    <dgm:pt modelId="{C4856BF6-9736-45B2-AF8E-AA325F8A725C}" type="parTrans" cxnId="{F270B5BD-559B-4711-AB5A-FD85478BE916}">
      <dgm:prSet/>
      <dgm:spPr/>
      <dgm:t>
        <a:bodyPr/>
        <a:lstStyle/>
        <a:p>
          <a:endParaRPr lang="en-US"/>
        </a:p>
      </dgm:t>
    </dgm:pt>
    <dgm:pt modelId="{DA3F4B23-A392-40BF-A1BD-D150AE345EB0}" type="sibTrans" cxnId="{F270B5BD-559B-4711-AB5A-FD85478BE916}">
      <dgm:prSet/>
      <dgm:spPr/>
      <dgm:t>
        <a:bodyPr/>
        <a:lstStyle/>
        <a:p>
          <a:endParaRPr lang="en-US"/>
        </a:p>
      </dgm:t>
    </dgm:pt>
    <dgm:pt modelId="{388D911F-5131-4B95-8FCA-44355C31A787}">
      <dgm:prSet phldrT="[Text]"/>
      <dgm:spPr/>
      <dgm:t>
        <a:bodyPr/>
        <a:lstStyle/>
        <a:p>
          <a:pPr>
            <a:buFont typeface="Wingdings" panose="05000000000000000000" pitchFamily="2" charset="2"/>
            <a:buChar char=""/>
          </a:pPr>
          <a:r>
            <a: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Combination of two previous levels</a:t>
          </a:r>
        </a:p>
      </dgm:t>
    </dgm:pt>
    <dgm:pt modelId="{90DE3C42-B930-4A61-B78B-7BCFF7A9C3BC}" type="parTrans" cxnId="{64A00AFB-D909-4E4F-881C-95919A0EED97}">
      <dgm:prSet/>
      <dgm:spPr/>
      <dgm:t>
        <a:bodyPr/>
        <a:lstStyle/>
        <a:p>
          <a:endParaRPr lang="en-US"/>
        </a:p>
      </dgm:t>
    </dgm:pt>
    <dgm:pt modelId="{6C88182B-48B6-413C-BAE8-817D076D6F78}" type="sibTrans" cxnId="{64A00AFB-D909-4E4F-881C-95919A0EED97}">
      <dgm:prSet/>
      <dgm:spPr/>
      <dgm:t>
        <a:bodyPr/>
        <a:lstStyle/>
        <a:p>
          <a:endParaRPr lang="en-US"/>
        </a:p>
      </dgm:t>
    </dgm:pt>
    <dgm:pt modelId="{D8189CBF-2B0C-48B9-BDFF-0148F3196B25}" type="pres">
      <dgm:prSet presAssocID="{CF9FC193-7A05-4631-B681-B56EAB543D38}" presName="Name0" presStyleCnt="0">
        <dgm:presLayoutVars>
          <dgm:dir/>
          <dgm:resizeHandles val="exact"/>
        </dgm:presLayoutVars>
      </dgm:prSet>
      <dgm:spPr/>
    </dgm:pt>
    <dgm:pt modelId="{C28DA5C0-717A-4874-A131-217F902436EB}" type="pres">
      <dgm:prSet presAssocID="{CF9FC193-7A05-4631-B681-B56EAB543D38}" presName="bkgdShp" presStyleLbl="alignAccFollowNode1" presStyleIdx="0" presStyleCnt="1"/>
      <dgm:spPr/>
    </dgm:pt>
    <dgm:pt modelId="{128204A9-8BDD-42DD-A412-46F3E2534B98}" type="pres">
      <dgm:prSet presAssocID="{CF9FC193-7A05-4631-B681-B56EAB543D38}" presName="linComp" presStyleCnt="0"/>
      <dgm:spPr/>
    </dgm:pt>
    <dgm:pt modelId="{B5EF4904-1F8A-40B6-AE7B-096B662A5403}" type="pres">
      <dgm:prSet presAssocID="{6857B86A-DEC1-407C-A1BB-5BF9ACCBCA6A}" presName="compNode" presStyleCnt="0"/>
      <dgm:spPr/>
    </dgm:pt>
    <dgm:pt modelId="{5AC13ED7-E152-400B-BC1A-3C5A8AD33E6A}" type="pres">
      <dgm:prSet presAssocID="{6857B86A-DEC1-407C-A1BB-5BF9ACCBCA6A}" presName="node" presStyleLbl="node1" presStyleIdx="0" presStyleCnt="3">
        <dgm:presLayoutVars>
          <dgm:bulletEnabled val="1"/>
        </dgm:presLayoutVars>
      </dgm:prSet>
      <dgm:spPr/>
    </dgm:pt>
    <dgm:pt modelId="{C4B8DF75-5104-41BB-A259-A2A54610B5A2}" type="pres">
      <dgm:prSet presAssocID="{6857B86A-DEC1-407C-A1BB-5BF9ACCBCA6A}" presName="invisiNode" presStyleLbl="node1" presStyleIdx="0" presStyleCnt="3"/>
      <dgm:spPr/>
    </dgm:pt>
    <dgm:pt modelId="{AD84F7E1-C2DE-4C86-A122-508A1ED483DC}" type="pres">
      <dgm:prSet presAssocID="{6857B86A-DEC1-407C-A1BB-5BF9ACCBCA6A}" presName="imagNode" presStyleLbl="fgImgPlace1" presStyleIdx="0" presStyleCnt="3" custScaleY="133210"/>
      <dgm:spPr>
        <a:blipFill rotWithShape="1">
          <a:blip xmlns:r="http://schemas.openxmlformats.org/officeDocument/2006/relationships" r:embed="rId1"/>
          <a:srcRect/>
          <a:stretch>
            <a:fillRect t="-13000" b="-13000"/>
          </a:stretch>
        </a:blipFill>
      </dgm:spPr>
    </dgm:pt>
    <dgm:pt modelId="{4EDD15B5-6F25-4578-B123-AE90DF35361F}" type="pres">
      <dgm:prSet presAssocID="{F087F24E-A7D7-4DCE-B2A7-9B941289621A}" presName="sibTrans" presStyleLbl="sibTrans2D1" presStyleIdx="0" presStyleCnt="0"/>
      <dgm:spPr/>
    </dgm:pt>
    <dgm:pt modelId="{13AAD694-53FB-4883-8AF3-7590AA9BE4D3}" type="pres">
      <dgm:prSet presAssocID="{ABA77F75-8642-4931-8D7E-BE6C6DB9940D}" presName="compNode" presStyleCnt="0"/>
      <dgm:spPr/>
    </dgm:pt>
    <dgm:pt modelId="{BD3A8FD5-FAEB-4706-9ADC-3B347AF6D3D7}" type="pres">
      <dgm:prSet presAssocID="{ABA77F75-8642-4931-8D7E-BE6C6DB9940D}" presName="node" presStyleLbl="node1" presStyleIdx="1" presStyleCnt="3">
        <dgm:presLayoutVars>
          <dgm:bulletEnabled val="1"/>
        </dgm:presLayoutVars>
      </dgm:prSet>
      <dgm:spPr/>
    </dgm:pt>
    <dgm:pt modelId="{896361DA-E80C-4D3C-805F-02D4728502E7}" type="pres">
      <dgm:prSet presAssocID="{ABA77F75-8642-4931-8D7E-BE6C6DB9940D}" presName="invisiNode" presStyleLbl="node1" presStyleIdx="1" presStyleCnt="3"/>
      <dgm:spPr/>
    </dgm:pt>
    <dgm:pt modelId="{819653B0-6707-4D85-AF91-D4730586E943}" type="pres">
      <dgm:prSet presAssocID="{ABA77F75-8642-4931-8D7E-BE6C6DB9940D}" presName="imagNode" presStyleLbl="fgImgPlace1" presStyleIdx="1" presStyleCnt="3" custScaleY="134579"/>
      <dgm:spPr>
        <a:blipFill rotWithShape="1">
          <a:blip xmlns:r="http://schemas.openxmlformats.org/officeDocument/2006/relationships" r:embed="rId2"/>
          <a:srcRect/>
          <a:stretch>
            <a:fillRect t="-13000" b="-13000"/>
          </a:stretch>
        </a:blipFill>
      </dgm:spPr>
    </dgm:pt>
    <dgm:pt modelId="{81A1707E-40AE-4154-81EF-4C545A4EF540}" type="pres">
      <dgm:prSet presAssocID="{1A095211-ADB0-42CA-9F24-F1BC942872F3}" presName="sibTrans" presStyleLbl="sibTrans2D1" presStyleIdx="0" presStyleCnt="0"/>
      <dgm:spPr/>
    </dgm:pt>
    <dgm:pt modelId="{D5CE4CBA-5631-4306-8A71-6EF8ACFF2EA6}" type="pres">
      <dgm:prSet presAssocID="{DA5DFAD8-E443-4F53-9341-A0903BBBD378}" presName="compNode" presStyleCnt="0"/>
      <dgm:spPr/>
    </dgm:pt>
    <dgm:pt modelId="{C41934B2-B099-4290-82C6-97BBC1222BEB}" type="pres">
      <dgm:prSet presAssocID="{DA5DFAD8-E443-4F53-9341-A0903BBBD378}" presName="node" presStyleLbl="node1" presStyleIdx="2" presStyleCnt="3">
        <dgm:presLayoutVars>
          <dgm:bulletEnabled val="1"/>
        </dgm:presLayoutVars>
      </dgm:prSet>
      <dgm:spPr/>
    </dgm:pt>
    <dgm:pt modelId="{EA1DA09F-ED37-44F1-8FD6-5EAEB2FF5C36}" type="pres">
      <dgm:prSet presAssocID="{DA5DFAD8-E443-4F53-9341-A0903BBBD378}" presName="invisiNode" presStyleLbl="node1" presStyleIdx="2" presStyleCnt="3"/>
      <dgm:spPr/>
    </dgm:pt>
    <dgm:pt modelId="{72574F87-CF61-4A27-A86C-9625EB25B639}" type="pres">
      <dgm:prSet presAssocID="{DA5DFAD8-E443-4F53-9341-A0903BBBD378}" presName="imagNode" presStyleLbl="fgImgPlace1" presStyleIdx="2" presStyleCnt="3" custScaleY="133075"/>
      <dgm:spPr>
        <a:blipFill rotWithShape="1">
          <a:blip xmlns:r="http://schemas.openxmlformats.org/officeDocument/2006/relationships" r:embed="rId3"/>
          <a:srcRect/>
          <a:stretch>
            <a:fillRect t="-12000" b="-12000"/>
          </a:stretch>
        </a:blipFill>
      </dgm:spPr>
    </dgm:pt>
  </dgm:ptLst>
  <dgm:cxnLst>
    <dgm:cxn modelId="{B12F0503-977A-4B5D-8CB7-420B041FF863}" srcId="{CF9FC193-7A05-4631-B681-B56EAB543D38}" destId="{6857B86A-DEC1-407C-A1BB-5BF9ACCBCA6A}" srcOrd="0" destOrd="0" parTransId="{8CA7BF9B-8199-4683-AD57-CB0086659013}" sibTransId="{F087F24E-A7D7-4DCE-B2A7-9B941289621A}"/>
    <dgm:cxn modelId="{1F6B9012-B094-4479-8734-6C3D94DA11DB}" type="presOf" srcId="{6EE89B4E-BAED-4A90-B29D-70AF11256801}" destId="{C41934B2-B099-4290-82C6-97BBC1222BEB}" srcOrd="0" destOrd="1" presId="urn:microsoft.com/office/officeart/2005/8/layout/pList2"/>
    <dgm:cxn modelId="{81A4841F-4355-4D36-8D55-A7F12069EA45}" type="presOf" srcId="{4C8BFA56-3F75-4CAD-90A3-2F214D699322}" destId="{5AC13ED7-E152-400B-BC1A-3C5A8AD33E6A}" srcOrd="0" destOrd="1" presId="urn:microsoft.com/office/officeart/2005/8/layout/pList2"/>
    <dgm:cxn modelId="{E785B928-0A23-43BA-9D0D-4355335BED79}" srcId="{ABA77F75-8642-4931-8D7E-BE6C6DB9940D}" destId="{A84AA4D5-2E69-4308-B848-AF7C866DBA37}" srcOrd="1" destOrd="0" parTransId="{5AA60D0F-7C99-4FA0-90CA-9CD92DBEF3B7}" sibTransId="{195A1AC7-FDFE-47D0-B6D9-46AB9BA4736B}"/>
    <dgm:cxn modelId="{D764DA2E-AD02-491D-9AEC-422C31D6C361}" type="presOf" srcId="{A84AA4D5-2E69-4308-B848-AF7C866DBA37}" destId="{BD3A8FD5-FAEB-4706-9ADC-3B347AF6D3D7}" srcOrd="0" destOrd="2" presId="urn:microsoft.com/office/officeart/2005/8/layout/pList2"/>
    <dgm:cxn modelId="{09F9865C-B067-406F-83BE-2CDD1FD780A1}" type="presOf" srcId="{F087F24E-A7D7-4DCE-B2A7-9B941289621A}" destId="{4EDD15B5-6F25-4578-B123-AE90DF35361F}" srcOrd="0" destOrd="0" presId="urn:microsoft.com/office/officeart/2005/8/layout/pList2"/>
    <dgm:cxn modelId="{CA949A5F-9945-4C59-A233-D70AFFF70BDA}" srcId="{DA5DFAD8-E443-4F53-9341-A0903BBBD378}" destId="{6EE89B4E-BAED-4A90-B29D-70AF11256801}" srcOrd="0" destOrd="0" parTransId="{39BF20C7-31E5-452B-8EA2-17224A13C7FB}" sibTransId="{E71503C3-CFB7-4144-AD9F-7A42A87A3A6B}"/>
    <dgm:cxn modelId="{BDC0F062-1F5A-41A9-BB8D-55C0FB34C579}" type="presOf" srcId="{DA5DFAD8-E443-4F53-9341-A0903BBBD378}" destId="{C41934B2-B099-4290-82C6-97BBC1222BEB}" srcOrd="0" destOrd="0" presId="urn:microsoft.com/office/officeart/2005/8/layout/pList2"/>
    <dgm:cxn modelId="{7D051E63-DA70-45AF-8C7C-FC5DC36FFB5D}" type="presOf" srcId="{6857B86A-DEC1-407C-A1BB-5BF9ACCBCA6A}" destId="{5AC13ED7-E152-400B-BC1A-3C5A8AD33E6A}" srcOrd="0" destOrd="0" presId="urn:microsoft.com/office/officeart/2005/8/layout/pList2"/>
    <dgm:cxn modelId="{D5D61B4C-1312-427C-BDCC-013237D8A488}" srcId="{ABA77F75-8642-4931-8D7E-BE6C6DB9940D}" destId="{611C3B18-07F8-4A66-9682-97E24AEF6014}" srcOrd="0" destOrd="0" parTransId="{5940BF2D-F08A-4150-9A86-173D9242DE8C}" sibTransId="{477660C6-2B6D-4FB8-B9A3-D555E2082C2A}"/>
    <dgm:cxn modelId="{1410F44E-31CC-40C0-B4F6-AAD867D1B0BB}" type="presOf" srcId="{F82601E6-6FF6-41B5-BDEF-C0E73D0B30BE}" destId="{5AC13ED7-E152-400B-BC1A-3C5A8AD33E6A}" srcOrd="0" destOrd="2" presId="urn:microsoft.com/office/officeart/2005/8/layout/pList2"/>
    <dgm:cxn modelId="{496CC152-66F4-4FEB-99ED-C8BD1F8A40F9}" srcId="{DA5DFAD8-E443-4F53-9341-A0903BBBD378}" destId="{4EA3F7C2-8BCE-45BE-A919-CBBB33285BD0}" srcOrd="1" destOrd="0" parTransId="{E5A5DB8F-AE1A-4DCD-9400-C8317BA7D81B}" sibTransId="{BC932F0D-8B77-458E-AF60-BC2FDCBE0C75}"/>
    <dgm:cxn modelId="{D2F72D8D-1A38-4184-AB2B-010E3919A56C}" type="presOf" srcId="{ABA77F75-8642-4931-8D7E-BE6C6DB9940D}" destId="{BD3A8FD5-FAEB-4706-9ADC-3B347AF6D3D7}" srcOrd="0" destOrd="0" presId="urn:microsoft.com/office/officeart/2005/8/layout/pList2"/>
    <dgm:cxn modelId="{2076CEA2-5857-4636-A069-018BD242B994}" type="presOf" srcId="{1A095211-ADB0-42CA-9F24-F1BC942872F3}" destId="{81A1707E-40AE-4154-81EF-4C545A4EF540}" srcOrd="0" destOrd="0" presId="urn:microsoft.com/office/officeart/2005/8/layout/pList2"/>
    <dgm:cxn modelId="{DFF39AAD-0258-4B51-B451-83F586FAD231}" type="presOf" srcId="{4EA3F7C2-8BCE-45BE-A919-CBBB33285BD0}" destId="{C41934B2-B099-4290-82C6-97BBC1222BEB}" srcOrd="0" destOrd="2" presId="urn:microsoft.com/office/officeart/2005/8/layout/pList2"/>
    <dgm:cxn modelId="{DEA913BA-D4B5-473B-8E12-3E64C40A6A85}" type="presOf" srcId="{388D911F-5131-4B95-8FCA-44355C31A787}" destId="{C41934B2-B099-4290-82C6-97BBC1222BEB}" srcOrd="0" destOrd="3" presId="urn:microsoft.com/office/officeart/2005/8/layout/pList2"/>
    <dgm:cxn modelId="{078162BC-352C-4D6B-9B57-D4FF7621CD7F}" type="presOf" srcId="{611C3B18-07F8-4A66-9682-97E24AEF6014}" destId="{BD3A8FD5-FAEB-4706-9ADC-3B347AF6D3D7}" srcOrd="0" destOrd="1" presId="urn:microsoft.com/office/officeart/2005/8/layout/pList2"/>
    <dgm:cxn modelId="{F270B5BD-559B-4711-AB5A-FD85478BE916}" srcId="{ABA77F75-8642-4931-8D7E-BE6C6DB9940D}" destId="{26ECA639-0A60-4D96-A34B-F5ACC75DAA0C}" srcOrd="2" destOrd="0" parTransId="{C4856BF6-9736-45B2-AF8E-AA325F8A725C}" sibTransId="{DA3F4B23-A392-40BF-A1BD-D150AE345EB0}"/>
    <dgm:cxn modelId="{0073D4C3-F488-4F79-B637-186FAECF6BAD}" srcId="{CF9FC193-7A05-4631-B681-B56EAB543D38}" destId="{DA5DFAD8-E443-4F53-9341-A0903BBBD378}" srcOrd="2" destOrd="0" parTransId="{F6012B3B-01B0-4E7C-A363-0177B95D3DD8}" sibTransId="{76D9F54E-47B3-4FE0-B465-AD673964072E}"/>
    <dgm:cxn modelId="{63FD89DB-724E-4787-8A53-59E148AE6F32}" type="presOf" srcId="{CF9FC193-7A05-4631-B681-B56EAB543D38}" destId="{D8189CBF-2B0C-48B9-BDFF-0148F3196B25}" srcOrd="0" destOrd="0" presId="urn:microsoft.com/office/officeart/2005/8/layout/pList2"/>
    <dgm:cxn modelId="{8C2D2BDD-1505-402C-B081-1A13D21EE072}" type="presOf" srcId="{26ECA639-0A60-4D96-A34B-F5ACC75DAA0C}" destId="{BD3A8FD5-FAEB-4706-9ADC-3B347AF6D3D7}" srcOrd="0" destOrd="3" presId="urn:microsoft.com/office/officeart/2005/8/layout/pList2"/>
    <dgm:cxn modelId="{4CD5FCDD-1F8A-43A3-BD77-CBE3B3864C41}" srcId="{6857B86A-DEC1-407C-A1BB-5BF9ACCBCA6A}" destId="{4C8BFA56-3F75-4CAD-90A3-2F214D699322}" srcOrd="0" destOrd="0" parTransId="{9A6E3B20-A734-4412-84CF-0134D93D4B28}" sibTransId="{7B50916F-B8BA-427F-B9F0-A301E54D7FB3}"/>
    <dgm:cxn modelId="{1FCB23E5-E983-4435-8A6F-78F13DE6D873}" srcId="{6857B86A-DEC1-407C-A1BB-5BF9ACCBCA6A}" destId="{F82601E6-6FF6-41B5-BDEF-C0E73D0B30BE}" srcOrd="1" destOrd="0" parTransId="{936C8FEA-0125-468F-AC7E-0D933F696D03}" sibTransId="{EAEC7697-68BC-4B26-A3B6-9BD23217CF44}"/>
    <dgm:cxn modelId="{D959B3EA-A66A-4B40-901C-93ECD4985A93}" srcId="{CF9FC193-7A05-4631-B681-B56EAB543D38}" destId="{ABA77F75-8642-4931-8D7E-BE6C6DB9940D}" srcOrd="1" destOrd="0" parTransId="{FCF9AE1B-B22B-4F91-BFD8-DDBBF762F128}" sibTransId="{1A095211-ADB0-42CA-9F24-F1BC942872F3}"/>
    <dgm:cxn modelId="{64A00AFB-D909-4E4F-881C-95919A0EED97}" srcId="{DA5DFAD8-E443-4F53-9341-A0903BBBD378}" destId="{388D911F-5131-4B95-8FCA-44355C31A787}" srcOrd="2" destOrd="0" parTransId="{90DE3C42-B930-4A61-B78B-7BCFF7A9C3BC}" sibTransId="{6C88182B-48B6-413C-BAE8-817D076D6F78}"/>
    <dgm:cxn modelId="{A990D5DA-0AA1-4F50-9F3A-A3CBEE5FCAE9}" type="presParOf" srcId="{D8189CBF-2B0C-48B9-BDFF-0148F3196B25}" destId="{C28DA5C0-717A-4874-A131-217F902436EB}" srcOrd="0" destOrd="0" presId="urn:microsoft.com/office/officeart/2005/8/layout/pList2"/>
    <dgm:cxn modelId="{3F1EF76C-6032-41E8-8CEE-BE7013935F81}" type="presParOf" srcId="{D8189CBF-2B0C-48B9-BDFF-0148F3196B25}" destId="{128204A9-8BDD-42DD-A412-46F3E2534B98}" srcOrd="1" destOrd="0" presId="urn:microsoft.com/office/officeart/2005/8/layout/pList2"/>
    <dgm:cxn modelId="{A8405FBE-6B77-4FED-9448-866D9FA38E46}" type="presParOf" srcId="{128204A9-8BDD-42DD-A412-46F3E2534B98}" destId="{B5EF4904-1F8A-40B6-AE7B-096B662A5403}" srcOrd="0" destOrd="0" presId="urn:microsoft.com/office/officeart/2005/8/layout/pList2"/>
    <dgm:cxn modelId="{5BBA8149-2D1C-4591-8310-48E70A05E52F}" type="presParOf" srcId="{B5EF4904-1F8A-40B6-AE7B-096B662A5403}" destId="{5AC13ED7-E152-400B-BC1A-3C5A8AD33E6A}" srcOrd="0" destOrd="0" presId="urn:microsoft.com/office/officeart/2005/8/layout/pList2"/>
    <dgm:cxn modelId="{99279FE3-2B09-4DCF-BC22-A0822E3779B3}" type="presParOf" srcId="{B5EF4904-1F8A-40B6-AE7B-096B662A5403}" destId="{C4B8DF75-5104-41BB-A259-A2A54610B5A2}" srcOrd="1" destOrd="0" presId="urn:microsoft.com/office/officeart/2005/8/layout/pList2"/>
    <dgm:cxn modelId="{E4E96EBB-0E20-48A2-821D-1CB7D5E7A0F1}" type="presParOf" srcId="{B5EF4904-1F8A-40B6-AE7B-096B662A5403}" destId="{AD84F7E1-C2DE-4C86-A122-508A1ED483DC}" srcOrd="2" destOrd="0" presId="urn:microsoft.com/office/officeart/2005/8/layout/pList2"/>
    <dgm:cxn modelId="{C3EEBBB3-2F0A-4C4D-A7EC-FA10F35A339B}" type="presParOf" srcId="{128204A9-8BDD-42DD-A412-46F3E2534B98}" destId="{4EDD15B5-6F25-4578-B123-AE90DF35361F}" srcOrd="1" destOrd="0" presId="urn:microsoft.com/office/officeart/2005/8/layout/pList2"/>
    <dgm:cxn modelId="{F3877EDD-D5BB-4E75-AE1E-22F683C822C2}" type="presParOf" srcId="{128204A9-8BDD-42DD-A412-46F3E2534B98}" destId="{13AAD694-53FB-4883-8AF3-7590AA9BE4D3}" srcOrd="2" destOrd="0" presId="urn:microsoft.com/office/officeart/2005/8/layout/pList2"/>
    <dgm:cxn modelId="{3F5B5221-A545-4BCE-9A99-E34CB6B6F231}" type="presParOf" srcId="{13AAD694-53FB-4883-8AF3-7590AA9BE4D3}" destId="{BD3A8FD5-FAEB-4706-9ADC-3B347AF6D3D7}" srcOrd="0" destOrd="0" presId="urn:microsoft.com/office/officeart/2005/8/layout/pList2"/>
    <dgm:cxn modelId="{0B8956C2-3A20-400B-91AC-514137722DE0}" type="presParOf" srcId="{13AAD694-53FB-4883-8AF3-7590AA9BE4D3}" destId="{896361DA-E80C-4D3C-805F-02D4728502E7}" srcOrd="1" destOrd="0" presId="urn:microsoft.com/office/officeart/2005/8/layout/pList2"/>
    <dgm:cxn modelId="{62929015-14D4-4551-A315-DFD4619C8328}" type="presParOf" srcId="{13AAD694-53FB-4883-8AF3-7590AA9BE4D3}" destId="{819653B0-6707-4D85-AF91-D4730586E943}" srcOrd="2" destOrd="0" presId="urn:microsoft.com/office/officeart/2005/8/layout/pList2"/>
    <dgm:cxn modelId="{0638C08F-7321-4BC0-8BE9-DEF866A5F84D}" type="presParOf" srcId="{128204A9-8BDD-42DD-A412-46F3E2534B98}" destId="{81A1707E-40AE-4154-81EF-4C545A4EF540}" srcOrd="3" destOrd="0" presId="urn:microsoft.com/office/officeart/2005/8/layout/pList2"/>
    <dgm:cxn modelId="{8B274658-F85D-4447-B9AF-990D532346E9}" type="presParOf" srcId="{128204A9-8BDD-42DD-A412-46F3E2534B98}" destId="{D5CE4CBA-5631-4306-8A71-6EF8ACFF2EA6}" srcOrd="4" destOrd="0" presId="urn:microsoft.com/office/officeart/2005/8/layout/pList2"/>
    <dgm:cxn modelId="{4796267D-0F50-40C2-A7D9-C7B5BE9C0A96}" type="presParOf" srcId="{D5CE4CBA-5631-4306-8A71-6EF8ACFF2EA6}" destId="{C41934B2-B099-4290-82C6-97BBC1222BEB}" srcOrd="0" destOrd="0" presId="urn:microsoft.com/office/officeart/2005/8/layout/pList2"/>
    <dgm:cxn modelId="{9ECA3201-7760-436B-87FA-319920C0406A}" type="presParOf" srcId="{D5CE4CBA-5631-4306-8A71-6EF8ACFF2EA6}" destId="{EA1DA09F-ED37-44F1-8FD6-5EAEB2FF5C36}" srcOrd="1" destOrd="0" presId="urn:microsoft.com/office/officeart/2005/8/layout/pList2"/>
    <dgm:cxn modelId="{B93C8BEF-A584-4AA2-A01B-7EEAC64AC37F}" type="presParOf" srcId="{D5CE4CBA-5631-4306-8A71-6EF8ACFF2EA6}" destId="{72574F87-CF61-4A27-A86C-9625EB25B639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B9694A-6C63-4B23-90F6-4F208C00D399}">
      <dsp:nvSpPr>
        <dsp:cNvPr id="0" name=""/>
        <dsp:cNvSpPr/>
      </dsp:nvSpPr>
      <dsp:spPr>
        <a:xfrm rot="5400000">
          <a:off x="6395051" y="-2741862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Four unique characters</a:t>
          </a:r>
        </a:p>
      </dsp:txBody>
      <dsp:txXfrm rot="-5400000">
        <a:off x="3566160" y="120324"/>
        <a:ext cx="6306545" cy="615466"/>
      </dsp:txXfrm>
    </dsp:sp>
    <dsp:sp modelId="{3230722F-B757-4673-BD2F-9D4BAB5CEE8D}">
      <dsp:nvSpPr>
        <dsp:cNvPr id="0" name=""/>
        <dsp:cNvSpPr/>
      </dsp:nvSpPr>
      <dsp:spPr>
        <a:xfrm>
          <a:off x="0" y="1772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Character Design</a:t>
          </a:r>
        </a:p>
      </dsp:txBody>
      <dsp:txXfrm>
        <a:off x="41619" y="43391"/>
        <a:ext cx="3482922" cy="769332"/>
      </dsp:txXfrm>
    </dsp:sp>
    <dsp:sp modelId="{329ECF1A-78BE-41CB-B252-8011825B67CD}">
      <dsp:nvSpPr>
        <dsp:cNvPr id="0" name=""/>
        <dsp:cNvSpPr/>
      </dsp:nvSpPr>
      <dsp:spPr>
        <a:xfrm rot="5400000">
          <a:off x="6395051" y="-1846663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Three unique maps</a:t>
          </a:r>
        </a:p>
      </dsp:txBody>
      <dsp:txXfrm rot="-5400000">
        <a:off x="3566160" y="1015523"/>
        <a:ext cx="6306545" cy="615466"/>
      </dsp:txXfrm>
    </dsp:sp>
    <dsp:sp modelId="{8A3FE5E4-2689-4041-B2C5-C63BC276A3EF}">
      <dsp:nvSpPr>
        <dsp:cNvPr id="0" name=""/>
        <dsp:cNvSpPr/>
      </dsp:nvSpPr>
      <dsp:spPr>
        <a:xfrm>
          <a:off x="0" y="896971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Level Design</a:t>
          </a:r>
        </a:p>
      </dsp:txBody>
      <dsp:txXfrm>
        <a:off x="41619" y="938590"/>
        <a:ext cx="3482922" cy="769332"/>
      </dsp:txXfrm>
    </dsp:sp>
    <dsp:sp modelId="{A66EBD3D-E7C5-421C-B8B5-728648057DDC}">
      <dsp:nvSpPr>
        <dsp:cNvPr id="0" name=""/>
        <dsp:cNvSpPr/>
      </dsp:nvSpPr>
      <dsp:spPr>
        <a:xfrm rot="5400000">
          <a:off x="6395051" y="-951464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A little behind the scenes</a:t>
          </a:r>
        </a:p>
      </dsp:txBody>
      <dsp:txXfrm rot="-5400000">
        <a:off x="3566160" y="1910722"/>
        <a:ext cx="6306545" cy="615466"/>
      </dsp:txXfrm>
    </dsp:sp>
    <dsp:sp modelId="{1C763A21-352A-41D1-A2E2-E305DABA275D}">
      <dsp:nvSpPr>
        <dsp:cNvPr id="0" name=""/>
        <dsp:cNvSpPr/>
      </dsp:nvSpPr>
      <dsp:spPr>
        <a:xfrm>
          <a:off x="0" y="1792170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Character</a:t>
          </a:r>
          <a:r>
            <a:rPr lang="en-US" sz="2700" kern="1200" baseline="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 Selection</a:t>
          </a:r>
          <a:endParaRPr lang="en-US" sz="2700" kern="1200" dirty="0">
            <a:solidFill>
              <a:schemeClr val="tx1"/>
            </a:solidFill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41619" y="1833789"/>
        <a:ext cx="3482922" cy="769332"/>
      </dsp:txXfrm>
    </dsp:sp>
    <dsp:sp modelId="{95E0557D-F0A1-4F38-8083-55DE7503164F}">
      <dsp:nvSpPr>
        <dsp:cNvPr id="0" name=""/>
        <dsp:cNvSpPr/>
      </dsp:nvSpPr>
      <dsp:spPr>
        <a:xfrm rot="5400000">
          <a:off x="6395051" y="-56265"/>
          <a:ext cx="682056" cy="63398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How it all comes together at once</a:t>
          </a:r>
        </a:p>
      </dsp:txBody>
      <dsp:txXfrm rot="-5400000">
        <a:off x="3566160" y="2805921"/>
        <a:ext cx="6306545" cy="615466"/>
      </dsp:txXfrm>
    </dsp:sp>
    <dsp:sp modelId="{B9324B26-5FF5-4FF7-9073-66103CBE8481}">
      <dsp:nvSpPr>
        <dsp:cNvPr id="0" name=""/>
        <dsp:cNvSpPr/>
      </dsp:nvSpPr>
      <dsp:spPr>
        <a:xfrm>
          <a:off x="0" y="2687369"/>
          <a:ext cx="3566160" cy="8525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Gameplay Mechanics</a:t>
          </a:r>
        </a:p>
      </dsp:txBody>
      <dsp:txXfrm>
        <a:off x="41619" y="2728988"/>
        <a:ext cx="3482922" cy="7693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8DA5C0-717A-4874-A131-217F902436EB}">
      <dsp:nvSpPr>
        <dsp:cNvPr id="0" name=""/>
        <dsp:cNvSpPr/>
      </dsp:nvSpPr>
      <dsp:spPr>
        <a:xfrm>
          <a:off x="0" y="0"/>
          <a:ext cx="11314446" cy="2021515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84F7E1-C2DE-4C86-A122-508A1ED483DC}">
      <dsp:nvSpPr>
        <dsp:cNvPr id="0" name=""/>
        <dsp:cNvSpPr/>
      </dsp:nvSpPr>
      <dsp:spPr>
        <a:xfrm>
          <a:off x="339433" y="23375"/>
          <a:ext cx="3323618" cy="197476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t="-13000" b="-1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C13ED7-E152-400B-BC1A-3C5A8AD33E6A}">
      <dsp:nvSpPr>
        <dsp:cNvPr id="0" name=""/>
        <dsp:cNvSpPr/>
      </dsp:nvSpPr>
      <dsp:spPr>
        <a:xfrm rot="10800000">
          <a:off x="339433" y="2021515"/>
          <a:ext cx="3323618" cy="2470740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Forest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Two levels which promotes tactics between characters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Most “balanced” map</a:t>
          </a:r>
        </a:p>
      </dsp:txBody>
      <dsp:txXfrm rot="10800000">
        <a:off x="415417" y="2021515"/>
        <a:ext cx="3171650" cy="2394756"/>
      </dsp:txXfrm>
    </dsp:sp>
    <dsp:sp modelId="{819653B0-6707-4D85-AF91-D4730586E943}">
      <dsp:nvSpPr>
        <dsp:cNvPr id="0" name=""/>
        <dsp:cNvSpPr/>
      </dsp:nvSpPr>
      <dsp:spPr>
        <a:xfrm>
          <a:off x="3995413" y="13228"/>
          <a:ext cx="3323618" cy="1995058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t="-13000" b="-13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3A8FD5-FAEB-4706-9ADC-3B347AF6D3D7}">
      <dsp:nvSpPr>
        <dsp:cNvPr id="0" name=""/>
        <dsp:cNvSpPr/>
      </dsp:nvSpPr>
      <dsp:spPr>
        <a:xfrm rot="10800000">
          <a:off x="3995413" y="2021515"/>
          <a:ext cx="3323618" cy="2470740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Mountain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Cave like area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Hard to fall off the map; promotes more fighting to the end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Fewest blocks</a:t>
          </a:r>
        </a:p>
      </dsp:txBody>
      <dsp:txXfrm rot="10800000">
        <a:off x="4071397" y="2021515"/>
        <a:ext cx="3171650" cy="2394756"/>
      </dsp:txXfrm>
    </dsp:sp>
    <dsp:sp modelId="{72574F87-CF61-4A27-A86C-9625EB25B639}">
      <dsp:nvSpPr>
        <dsp:cNvPr id="0" name=""/>
        <dsp:cNvSpPr/>
      </dsp:nvSpPr>
      <dsp:spPr>
        <a:xfrm>
          <a:off x="7651394" y="24376"/>
          <a:ext cx="3323618" cy="197276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t="-12000" b="-12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1934B2-B099-4290-82C6-97BBC1222BEB}">
      <dsp:nvSpPr>
        <dsp:cNvPr id="0" name=""/>
        <dsp:cNvSpPr/>
      </dsp:nvSpPr>
      <dsp:spPr>
        <a:xfrm rot="10800000">
          <a:off x="7651394" y="2021515"/>
          <a:ext cx="3323618" cy="2470740"/>
        </a:xfrm>
        <a:prstGeom prst="round2SameRect">
          <a:avLst>
            <a:gd name="adj1" fmla="val 105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Swamp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Moving platforms that allow for a height advantage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Low crossing area; easy to fall off map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"/>
          </a:pPr>
          <a:r>
            <a:rPr lang="en-US" sz="1700" kern="1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rPr>
            <a:t>Combination of two previous levels</a:t>
          </a:r>
        </a:p>
      </dsp:txBody>
      <dsp:txXfrm rot="10800000">
        <a:off x="7727378" y="2021515"/>
        <a:ext cx="3171650" cy="2394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5/14/2019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7000" dirty="0" err="1">
                <a:latin typeface="Rockwell" panose="02060603020205020403" pitchFamily="18" charset="0"/>
              </a:rPr>
              <a:t>Pandamonium</a:t>
            </a:r>
            <a:endParaRPr lang="en-US" sz="7000" dirty="0">
              <a:latin typeface="Rockwell" panose="02060603020205020403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Robby Jones</a:t>
            </a:r>
          </a:p>
          <a:p>
            <a:pPr algn="ctr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Noah Estrada-Rand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Level Design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2FA989-6B7C-488C-85ED-CB8D01BA32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3577432"/>
              </p:ext>
            </p:extLst>
          </p:nvPr>
        </p:nvGraphicFramePr>
        <p:xfrm>
          <a:off x="477061" y="1871331"/>
          <a:ext cx="11314446" cy="4492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93417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Behind the scenes of the character selector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8462702" cy="3541714"/>
          </a:xfrm>
        </p:spPr>
        <p:txBody>
          <a:bodyPr>
            <a:normAutofit/>
          </a:bodyPr>
          <a:lstStyle/>
          <a:p>
            <a:pPr lvl="1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Uses a </a:t>
            </a:r>
            <a:r>
              <a:rPr lang="en-US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DoNotDestroyonLoad</a:t>
            </a:r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Script</a:t>
            </a:r>
          </a:p>
          <a:p>
            <a:pPr lvl="1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Each button runs a method that sets a variable</a:t>
            </a:r>
          </a:p>
          <a:p>
            <a:pPr lvl="1"/>
            <a:r>
              <a:rPr lang="en-US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“return to title” button takes you back to the start screen </a:t>
            </a:r>
          </a:p>
          <a:p>
            <a:pPr lvl="2"/>
            <a:r>
              <a:rPr lang="en-US" sz="2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CharacterSelecter</a:t>
            </a: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will destroy itself if it detects that another </a:t>
            </a:r>
            <a:r>
              <a:rPr lang="en-US" sz="2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CharacterSelecter</a:t>
            </a:r>
            <a:r>
              <a:rPr lang="en-US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already loaded</a:t>
            </a:r>
          </a:p>
        </p:txBody>
      </p:sp>
    </p:spTree>
    <p:extLst>
      <p:ext uri="{BB962C8B-B14F-4D97-AF65-F5344CB8AC3E}">
        <p14:creationId xmlns:p14="http://schemas.microsoft.com/office/powerpoint/2010/main" val="1398410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F76AF-9326-4647-929E-1CC1F6F14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Attacking mechanics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E00E4-2EEE-43DC-9635-F70C632E8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9749851" cy="3541714"/>
          </a:xfrm>
        </p:spPr>
        <p:txBody>
          <a:bodyPr/>
          <a:lstStyle/>
          <a:p>
            <a:r>
              <a:rPr lang="en-US" dirty="0"/>
              <a:t>A game manager script checks for if winning or losing case is met</a:t>
            </a:r>
          </a:p>
          <a:p>
            <a:pPr lvl="1"/>
            <a:r>
              <a:rPr lang="en-US" dirty="0"/>
              <a:t>If so then the game is over</a:t>
            </a:r>
          </a:p>
          <a:p>
            <a:pPr lvl="1"/>
            <a:r>
              <a:rPr lang="en-US" dirty="0"/>
              <a:t>A character manager script is constantly checking to see if characters were hit</a:t>
            </a:r>
          </a:p>
          <a:p>
            <a:pPr lvl="2"/>
            <a:r>
              <a:rPr lang="en-US" dirty="0"/>
              <a:t>If so, then it calls a method to detract from player health</a:t>
            </a:r>
          </a:p>
          <a:p>
            <a:pPr lvl="2"/>
            <a:r>
              <a:rPr lang="en-US" dirty="0"/>
              <a:t>Also checks to see what kind </a:t>
            </a:r>
            <a:r>
              <a:rPr lang="en-US"/>
              <a:t>of attack was used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428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713" y="2436167"/>
            <a:ext cx="12229440" cy="1478570"/>
          </a:xfrm>
        </p:spPr>
        <p:txBody>
          <a:bodyPr>
            <a:noAutofit/>
          </a:bodyPr>
          <a:lstStyle/>
          <a:p>
            <a:r>
              <a:rPr lang="en-US" sz="15000" dirty="0">
                <a:latin typeface="Rockwell" panose="02060603020205020403" pitchFamily="18" charset="0"/>
              </a:rPr>
              <a:t>Thank You</a:t>
            </a:r>
            <a:br>
              <a:rPr lang="en-US" sz="15000" dirty="0">
                <a:latin typeface="Rockwell" panose="02060603020205020403" pitchFamily="18" charset="0"/>
              </a:rPr>
            </a:br>
            <a:r>
              <a:rPr lang="en-US" sz="5000" dirty="0">
                <a:latin typeface="Rockwell" panose="02060603020205020403" pitchFamily="18" charset="0"/>
              </a:rPr>
              <a:t>Now let’s play!</a:t>
            </a:r>
            <a:endParaRPr lang="en-US" sz="15000" dirty="0"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556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Four core Features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D4F1745-A55E-4835-88EB-BC637121B6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6110208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3689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B6CE4-2B13-4715-B5B2-615A55922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Rockwell" panose="02060603020205020403" pitchFamily="18" charset="0"/>
              </a:rPr>
              <a:t>Character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F5361-68C0-4BF5-80C8-F1E7BF92B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Movement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7AE40094-78DC-47CA-8ED2-A4244DE65A4F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t="18207" b="18207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47F47F-4C4F-4047-8DAE-D2D9EDB29683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Left and right</a:t>
            </a:r>
          </a:p>
          <a:p>
            <a:pPr marL="285750" indent="-285750">
              <a:buFontTx/>
              <a:buChar char="-"/>
            </a:pPr>
            <a:r>
              <a:rPr lang="en-US" dirty="0"/>
              <a:t>Can jump (or fly if falcon)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0D714-8C43-4BC7-8D76-9A54804618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Attack and block</a:t>
            </a: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8914C46D-4DCF-481B-9E96-5F6F7D327919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t="8654" b="8654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731F897-D3CA-4A15-A17D-985695650CE7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487593" y="4980856"/>
            <a:ext cx="3200400" cy="1364187"/>
          </a:xfrm>
        </p:spPr>
        <p:txBody>
          <a:bodyPr>
            <a:normAutofit lnSpcReduction="10000"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Deals damage based on character</a:t>
            </a:r>
          </a:p>
          <a:p>
            <a:pPr marL="285750" indent="-285750">
              <a:buFontTx/>
              <a:buChar char="-"/>
            </a:pPr>
            <a:r>
              <a:rPr lang="en-US" dirty="0"/>
              <a:t>Blocking causes a stun effect</a:t>
            </a:r>
          </a:p>
          <a:p>
            <a:pPr marL="285750" indent="-285750">
              <a:buFontTx/>
              <a:buChar char="-"/>
            </a:pPr>
            <a:r>
              <a:rPr lang="en-US" dirty="0"/>
              <a:t>Can still push character if they are blocking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79338C-78DD-4C57-A309-BDF7E37A75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Super ATACK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ABAE6BF1-B64A-42F9-A717-D48EBB5EF861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l="5878" r="5878"/>
          <a:stretch>
            <a:fillRect/>
          </a:stretch>
        </p:blipFill>
        <p:spPr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AE4818-416D-4831-A4AC-475CEA6997A1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/>
          <a:lstStyle/>
          <a:p>
            <a:r>
              <a:rPr lang="en-US" dirty="0"/>
              <a:t>- Unique super attack for each character adds a lot of variability to fights</a:t>
            </a:r>
          </a:p>
        </p:txBody>
      </p:sp>
    </p:spTree>
    <p:extLst>
      <p:ext uri="{BB962C8B-B14F-4D97-AF65-F5344CB8AC3E}">
        <p14:creationId xmlns:p14="http://schemas.microsoft.com/office/powerpoint/2010/main" val="2172179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773EC-EF0B-4B92-9E7F-530288FAF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7DE020-D06D-404F-8CF8-A3ABCC966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22436"/>
          </a:xfrm>
        </p:spPr>
      </p:pic>
    </p:spTree>
    <p:extLst>
      <p:ext uri="{BB962C8B-B14F-4D97-AF65-F5344CB8AC3E}">
        <p14:creationId xmlns:p14="http://schemas.microsoft.com/office/powerpoint/2010/main" val="1963849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9DAFA-7BB9-4EC1-87D8-76FEFA161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D60B6F-D6E2-41A1-B80A-3F3DE3013F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1004" y="0"/>
            <a:ext cx="91499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366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F539A-0AE0-46DC-A5EF-C143DA4C2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E9BFDC-3853-4951-84AD-6C9F1A245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54530" y="-1"/>
            <a:ext cx="12246530" cy="7053845"/>
          </a:xfrm>
        </p:spPr>
      </p:pic>
    </p:spTree>
    <p:extLst>
      <p:ext uri="{BB962C8B-B14F-4D97-AF65-F5344CB8AC3E}">
        <p14:creationId xmlns:p14="http://schemas.microsoft.com/office/powerpoint/2010/main" val="649752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27D30-87F8-420B-A398-97757E7DA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1D67B-4899-428A-A76D-48AE352B3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EC2BD6-C926-4408-B7B0-C76CF9EF1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665" y="0"/>
            <a:ext cx="908149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535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EE753-227E-4928-99C9-60A4888F6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F1101E-35EF-44C8-9302-F083C5F723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22436"/>
          </a:xfrm>
        </p:spPr>
      </p:pic>
    </p:spTree>
    <p:extLst>
      <p:ext uri="{BB962C8B-B14F-4D97-AF65-F5344CB8AC3E}">
        <p14:creationId xmlns:p14="http://schemas.microsoft.com/office/powerpoint/2010/main" val="1766088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907C1B4-EC29-40C8-A06F-24776064F2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1336" y="834"/>
            <a:ext cx="9389327" cy="685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3031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7866CFD-F94E-4AE5-ACEA-86FEC0F48A1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Problemsolution cycle </Template>
  <TotalTime>0</TotalTime>
  <Words>249</Words>
  <Application>Microsoft Office PowerPoint</Application>
  <PresentationFormat>Widescreen</PresentationFormat>
  <Paragraphs>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Rockwell</vt:lpstr>
      <vt:lpstr>Tahoma</vt:lpstr>
      <vt:lpstr>Trebuchet MS</vt:lpstr>
      <vt:lpstr>Tw Cen MT</vt:lpstr>
      <vt:lpstr>Wingdings</vt:lpstr>
      <vt:lpstr>Circuit</vt:lpstr>
      <vt:lpstr>Pandamonium</vt:lpstr>
      <vt:lpstr>Four core Features</vt:lpstr>
      <vt:lpstr>Character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Level Design</vt:lpstr>
      <vt:lpstr>Behind the scenes of the character selector</vt:lpstr>
      <vt:lpstr>Attacking mechanics</vt:lpstr>
      <vt:lpstr>Thank You Now let’s play!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2019-05-13T15:39:33Z</dcterms:created>
  <dcterms:modified xsi:type="dcterms:W3CDTF">2019-05-14T18:16:15Z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